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5670550" cy="10080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1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3"/>
    <p:restoredTop sz="94694"/>
  </p:normalViewPr>
  <p:slideViewPr>
    <p:cSldViewPr snapToGrid="0">
      <p:cViewPr varScale="1">
        <p:scale>
          <a:sx n="79" d="100"/>
          <a:sy n="79" d="100"/>
        </p:scale>
        <p:origin x="408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12252AEC-0EC6-5E76-18E0-A97984F2D8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0987" y="2551932"/>
            <a:ext cx="5108575" cy="6337235"/>
          </a:xfrm>
        </p:spPr>
        <p:txBody>
          <a:bodyPr numCol="2" spcCol="252000">
            <a:normAutofit/>
          </a:bodyPr>
          <a:lstStyle>
            <a:lvl1pPr marL="0" indent="0">
              <a:buNone/>
              <a:defRPr sz="1400">
                <a:solidFill>
                  <a:srgbClr val="002060"/>
                </a:solidFill>
              </a:defRPr>
            </a:lvl1pPr>
            <a:lvl2pPr marL="283510" indent="0">
              <a:buNone/>
              <a:defRPr/>
            </a:lvl2pPr>
            <a:lvl3pPr marL="567019" indent="0">
              <a:buNone/>
              <a:defRPr/>
            </a:lvl3pPr>
            <a:lvl4pPr marL="850529" indent="0">
              <a:buNone/>
              <a:defRPr/>
            </a:lvl4pPr>
            <a:lvl5pPr marL="1134039" indent="0">
              <a:buNone/>
              <a:defRPr/>
            </a:lvl5pPr>
          </a:lstStyle>
          <a:p>
            <a:pPr lvl="0"/>
            <a:r>
              <a:rPr lang="pt-BR" dirty="0"/>
              <a:t>Clique para inserir o texto em 2 colunas</a:t>
            </a:r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B46D6458-99D7-63E6-830F-59171F05003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0987" y="1430675"/>
            <a:ext cx="5108575" cy="611971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283510" indent="0">
              <a:buNone/>
              <a:defRPr sz="1600" b="1">
                <a:solidFill>
                  <a:srgbClr val="002060"/>
                </a:solidFill>
              </a:defRPr>
            </a:lvl2pPr>
            <a:lvl3pPr marL="567019" indent="0">
              <a:buNone/>
              <a:defRPr sz="1400" b="1">
                <a:solidFill>
                  <a:srgbClr val="002060"/>
                </a:solidFill>
              </a:defRPr>
            </a:lvl3pPr>
            <a:lvl4pPr marL="850529" indent="0">
              <a:buNone/>
              <a:defRPr sz="1200" b="1"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pt-BR" dirty="0"/>
              <a:t>Clique para inserir o título</a:t>
            </a:r>
            <a:br>
              <a:rPr lang="pt-BR" dirty="0"/>
            </a:br>
            <a:endParaRPr lang="pt-BR" dirty="0"/>
          </a:p>
        </p:txBody>
      </p:sp>
      <p:sp>
        <p:nvSpPr>
          <p:cNvPr id="12" name="Espaço Reservado para Texto 11">
            <a:extLst>
              <a:ext uri="{FF2B5EF4-FFF2-40B4-BE49-F238E27FC236}">
                <a16:creationId xmlns:a16="http://schemas.microsoft.com/office/drawing/2014/main" id="{2B7BBC39-CC2C-A135-BE1E-56E8002B2B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0987" y="2041863"/>
            <a:ext cx="5108575" cy="509587"/>
          </a:xfrm>
        </p:spPr>
        <p:txBody>
          <a:bodyPr/>
          <a:lstStyle>
            <a:lvl1pPr marL="0" indent="0">
              <a:buNone/>
              <a:defRPr>
                <a:solidFill>
                  <a:srgbClr val="002060"/>
                </a:solidFill>
              </a:defRPr>
            </a:lvl1pPr>
            <a:lvl2pPr marL="283510" indent="0">
              <a:buNone/>
              <a:defRPr>
                <a:solidFill>
                  <a:srgbClr val="002060"/>
                </a:solidFill>
              </a:defRPr>
            </a:lvl2pPr>
            <a:lvl3pPr marL="567019" indent="0">
              <a:buNone/>
              <a:defRPr>
                <a:solidFill>
                  <a:srgbClr val="002060"/>
                </a:solidFill>
              </a:defRPr>
            </a:lvl3pPr>
            <a:lvl4pPr marL="850529" indent="0">
              <a:buNone/>
              <a:defRPr>
                <a:solidFill>
                  <a:srgbClr val="002060"/>
                </a:solidFill>
              </a:defRPr>
            </a:lvl4pPr>
            <a:lvl5pPr marL="1134039" indent="0">
              <a:buNone/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pt-BR" dirty="0"/>
              <a:t>Clique para inserir os autores e instituições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0139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972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57988" y="536700"/>
            <a:ext cx="1222712" cy="854286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9851" y="536700"/>
            <a:ext cx="3597255" cy="854286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173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872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897" y="2513159"/>
            <a:ext cx="4890849" cy="4193259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897" y="6746088"/>
            <a:ext cx="4890849" cy="2205136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/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967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9850" y="2683500"/>
            <a:ext cx="2409984" cy="63960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70716" y="2683500"/>
            <a:ext cx="2409984" cy="63960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341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89" y="536702"/>
            <a:ext cx="4890849" cy="194845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590" y="2471154"/>
            <a:ext cx="2398908" cy="1211074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0590" y="3682228"/>
            <a:ext cx="2398908" cy="54160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716" y="2471154"/>
            <a:ext cx="2410722" cy="1211074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70716" y="3682228"/>
            <a:ext cx="2410722" cy="54160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627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3378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9720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89" y="672042"/>
            <a:ext cx="1828900" cy="235214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0722" y="1451426"/>
            <a:ext cx="2870716" cy="716377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0589" y="3024188"/>
            <a:ext cx="1828900" cy="5602681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9958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89" y="672042"/>
            <a:ext cx="1828900" cy="235214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10722" y="1451426"/>
            <a:ext cx="2870716" cy="7163777"/>
          </a:xfrm>
        </p:spPr>
        <p:txBody>
          <a:bodyPr anchor="t"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0589" y="3024188"/>
            <a:ext cx="1828900" cy="5602681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263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9851" y="536702"/>
            <a:ext cx="4890849" cy="1948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851" y="2683500"/>
            <a:ext cx="4890849" cy="639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850" y="9343248"/>
            <a:ext cx="1275874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68DBD-5019-2D49-B69F-8D35C6EE387F}" type="datetimeFigureOut">
              <a:rPr lang="pt-PT" smtClean="0"/>
              <a:t>28/04/25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8370" y="9343248"/>
            <a:ext cx="1913811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04826" y="9343248"/>
            <a:ext cx="1275874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DA73B-C351-C449-9C35-D2E67A97F3F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2407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05E0A1FB-8733-E8FC-0D0A-127683A436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C64C9B-E16A-5677-950A-51E0C35144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58FCAEF-0432-3702-A393-B4AB6F3103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91148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207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Rachel Leite</dc:creator>
  <cp:lastModifiedBy>Rachel Leite</cp:lastModifiedBy>
  <cp:revision>5</cp:revision>
  <dcterms:created xsi:type="dcterms:W3CDTF">2024-07-02T12:45:22Z</dcterms:created>
  <dcterms:modified xsi:type="dcterms:W3CDTF">2025-04-28T17:51:04Z</dcterms:modified>
</cp:coreProperties>
</file>